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2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20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5964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10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164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61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7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63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Mr. Adelmund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year in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24" y="1447799"/>
            <a:ext cx="2619777" cy="33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0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1" y="1315489"/>
            <a:ext cx="6771178" cy="50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6" y="1299882"/>
            <a:ext cx="9842269" cy="45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15" y="1152983"/>
            <a:ext cx="6718970" cy="53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1" y="1152983"/>
            <a:ext cx="9691738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Love to read, cook, play games</a:t>
            </a:r>
          </a:p>
          <a:p>
            <a:r>
              <a:rPr lang="en-US" dirty="0"/>
              <a:t>6 year old son</a:t>
            </a:r>
          </a:p>
          <a:p>
            <a:r>
              <a:rPr lang="en-US" dirty="0"/>
              <a:t>2 year old daughter</a:t>
            </a:r>
          </a:p>
          <a:p>
            <a:r>
              <a:rPr lang="en-US" dirty="0"/>
              <a:t>Married 13 years</a:t>
            </a:r>
          </a:p>
          <a:p>
            <a:r>
              <a:rPr lang="en-US" dirty="0"/>
              <a:t>Math degree from UW</a:t>
            </a:r>
          </a:p>
          <a:p>
            <a:r>
              <a:rPr lang="en-US" dirty="0"/>
              <a:t>Masters from WGU</a:t>
            </a:r>
          </a:p>
          <a:p>
            <a:r>
              <a:rPr lang="en-US" dirty="0"/>
              <a:t>5 years at PNNL</a:t>
            </a:r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year teaching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2" y="2052918"/>
            <a:ext cx="3007006" cy="4009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10" y="2052918"/>
            <a:ext cx="3008861" cy="40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Second-year App Challenge submissions</a:t>
            </a:r>
          </a:p>
          <a:p>
            <a:r>
              <a:rPr lang="en-US" dirty="0"/>
              <a:t>Blender/art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Site council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7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parents</a:t>
            </a:r>
          </a:p>
          <a:p>
            <a:r>
              <a:rPr lang="en-US" dirty="0" err="1"/>
              <a:t>Covid</a:t>
            </a:r>
            <a:endParaRPr lang="en-US" dirty="0"/>
          </a:p>
          <a:p>
            <a:r>
              <a:rPr lang="en-US" dirty="0"/>
              <a:t>Organization</a:t>
            </a:r>
          </a:p>
          <a:p>
            <a:r>
              <a:rPr lang="en-US" dirty="0"/>
              <a:t>Guest speakers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052918"/>
            <a:ext cx="5999018" cy="33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good year</a:t>
            </a:r>
          </a:p>
          <a:p>
            <a:r>
              <a:rPr lang="en-US" dirty="0"/>
              <a:t>Growth mindset</a:t>
            </a:r>
          </a:p>
          <a:p>
            <a:r>
              <a:rPr lang="en-US" dirty="0"/>
              <a:t>Personal growth</a:t>
            </a:r>
          </a:p>
          <a:p>
            <a:r>
              <a:rPr lang="en-US" dirty="0"/>
              <a:t>Learning from students</a:t>
            </a:r>
          </a:p>
          <a:p>
            <a:r>
              <a:rPr lang="en-US" dirty="0"/>
              <a:t>Admitting I don’t know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9398"/>
          <a:stretch/>
        </p:blipFill>
        <p:spPr>
          <a:xfrm>
            <a:off x="5576582" y="1853248"/>
            <a:ext cx="5609436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teaching</a:t>
            </a:r>
          </a:p>
          <a:p>
            <a:r>
              <a:rPr lang="en-US" dirty="0"/>
              <a:t>GDC</a:t>
            </a:r>
          </a:p>
          <a:p>
            <a:r>
              <a:rPr lang="en-US" dirty="0"/>
              <a:t>Game development</a:t>
            </a:r>
          </a:p>
          <a:p>
            <a:r>
              <a:rPr lang="en-US" dirty="0"/>
              <a:t>Continue site council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62" y="1853248"/>
            <a:ext cx="7322126" cy="25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Tri-Tech Advantages/Disadvantages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I get to teach about something I love</a:t>
            </a:r>
          </a:p>
          <a:p>
            <a:pPr lvl="1"/>
            <a:r>
              <a:rPr lang="en-US" dirty="0"/>
              <a:t>Long periods</a:t>
            </a:r>
          </a:p>
          <a:p>
            <a:pPr lvl="1"/>
            <a:r>
              <a:rPr lang="en-US" dirty="0"/>
              <a:t>Meet students with similar interests</a:t>
            </a:r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Weird schedules</a:t>
            </a:r>
          </a:p>
          <a:p>
            <a:pPr lvl="1"/>
            <a:r>
              <a:rPr lang="en-US" dirty="0"/>
              <a:t>Bus schedules</a:t>
            </a:r>
          </a:p>
          <a:p>
            <a:pPr lvl="1"/>
            <a:r>
              <a:rPr lang="en-US" dirty="0"/>
              <a:t>IT</a:t>
            </a:r>
          </a:p>
          <a:p>
            <a:pPr lvl="1"/>
            <a:r>
              <a:rPr lang="en-US" dirty="0"/>
              <a:t>Tour days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2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8" y="1497984"/>
            <a:ext cx="10904784" cy="36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3" y="1285987"/>
            <a:ext cx="8944495" cy="49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132</TotalTime>
  <Words>129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Mr. Adelmund</vt:lpstr>
      <vt:lpstr>About Me</vt:lpstr>
      <vt:lpstr>Successes</vt:lpstr>
      <vt:lpstr>Challenges</vt:lpstr>
      <vt:lpstr>Personal Satisfaction</vt:lpstr>
      <vt:lpstr>Career Plans</vt:lpstr>
      <vt:lpstr>Tri-Tech Advantages/Disadvantages</vt:lpstr>
      <vt:lpstr>Work Examples</vt:lpstr>
      <vt:lpstr>Work Examples</vt:lpstr>
      <vt:lpstr>Work Examples</vt:lpstr>
      <vt:lpstr>Work Examples</vt:lpstr>
      <vt:lpstr>Work Examples</vt:lpstr>
      <vt:lpstr>Work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Adelmund</dc:title>
  <dc:creator>Mathew Adelmund</dc:creator>
  <cp:lastModifiedBy>Dominic Pescasio</cp:lastModifiedBy>
  <cp:revision>13</cp:revision>
  <dcterms:created xsi:type="dcterms:W3CDTF">2019-04-24T14:59:54Z</dcterms:created>
  <dcterms:modified xsi:type="dcterms:W3CDTF">2023-05-12T20:51:56Z</dcterms:modified>
</cp:coreProperties>
</file>